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custDataLst>
    <p:tags r:id="rId3"/>
  </p:custData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3BB95-F868-42A8-82E7-0DE993A06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C4DDD5D-3FEF-4366-B29E-0FDEB1082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C4C98F-534F-48FA-B8F4-B413DEDC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BA82EF-CFB1-49A9-AF31-CE7EBFDF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B33953-3D12-48EC-83EF-5D124C74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33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3D5818-128A-4D86-9D8B-4ABE9ED4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429BA69-BA38-4F8B-97B3-F105258B9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464566-1A75-46A5-BCF5-283BBB95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11D4C5-7E07-4166-AF8C-8BDA2AAE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1FDE18-6F63-475B-8C95-C49890D7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77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486407B-C4EC-43C7-B63A-192989DBA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D997030-FEAA-4254-98DE-C67C488BC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C5067E8-0C28-4222-997D-85CE4F3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74230F-BCEE-47DB-9599-20BD01DA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E1E466-EE38-4C91-924E-330A2BF2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97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B8BB2A-FC84-4F7A-AF16-BAD7D41D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F5EC38-C827-462C-B93C-404C33EE0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9DD93B-0362-40DE-92E9-AEC7CD1A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6A57B6-AF3B-4B09-8ACF-9E67793EC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62EBE69-B738-493C-BEA1-AA24F64D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3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DBB93D-B9DF-40F9-B334-2679F7BD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4A9F838-64C7-4598-B065-D04F849B4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675DE1-0BCD-4ECD-9F8A-F8657509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6FB329-3B1A-44DF-A78E-DBDFAC15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26BC9F-7FF6-4DE1-9EF3-CA3F743C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80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8512BC-4459-4D8F-8F48-BFAB9456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4A4988-729B-4B4E-BB10-F4D2A95F3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D7AEACF-DEA4-4644-8209-C6765D7E0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1C3FCD-8E38-4F15-8BD2-A4223D7C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7FE93C6-2A66-454F-8310-AF5C9141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4227067-6A70-4A44-9812-8952E408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60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CD026E-ABAC-4F46-97F7-96B37FDB6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057047C-BCE7-420C-8C84-D4A528974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3A1ECFA-B3C7-48CB-905E-E4D85BBCB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69FBBEF-9BD7-4A09-9C21-0CAEC4782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BE79BEC-EC82-43A8-8410-B035384FE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DC6EAAE-C100-46BC-903C-428FB0F68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78B8330-E46D-410C-A005-A7495965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25E5DF2-BDC0-423A-BE94-0EAE574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6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8BCFF1-715F-49C9-82CF-17A174C7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B7CD3E9-6A06-426F-98F7-9A15B905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0D2F3E-F2DA-4011-9F18-DD907B564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E893FF3-D06F-4011-8BFB-5A07055B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42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469E33A-1125-4E2F-A82E-818D785EC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AB856FD-BF00-42E5-AB10-8FF968E7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DDFE41-B95D-467D-BE2C-EB12130A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4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868FBC-A098-4205-AF00-28B816A8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86785C-981E-4F6D-9BF3-DC8D141C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5B770A-CF87-40F5-A1F9-7EA8265A2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5EEAD92-499F-4107-A8A1-6ADCC869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15C1143-5510-412B-9167-116B3010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91E75F-F4AF-4E0E-8795-942EEF37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78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7C174E-E9E4-4E74-9E62-FD538565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5218DFA-0D85-42CD-A344-B3FB5C42B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428B71B-F39B-4144-8D87-A850B3806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F63BAEB-6796-46FB-81F3-AD145F146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2EA7E1-E595-46A5-BD03-0C28746B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A4BBFAA-C5C7-4037-B0CB-EA602223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3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3396775-1B95-44D5-8A32-C593A3FF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024BCE-95C6-466B-AB6B-938DC8C95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999885-603C-48E4-915C-69A1DED96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7FA00-3AB6-4753-AE1E-D6FA1C685BA0}" type="datetimeFigureOut">
              <a:rPr lang="zh-TW" altLang="en-US" smtClean="0"/>
              <a:t>2020/9/11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47B561-6C34-4415-891A-4A92800E4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CDAACC-68F7-45A9-8382-DC6531548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0065-3811-4CC1-B37A-185AA0CFF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90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315CDBA2-F14C-4DC4-8A22-3A2C9010D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71232"/>
              </p:ext>
            </p:extLst>
          </p:nvPr>
        </p:nvGraphicFramePr>
        <p:xfrm>
          <a:off x="303211" y="291040"/>
          <a:ext cx="11612564" cy="568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677">
                  <a:extLst>
                    <a:ext uri="{9D8B030D-6E8A-4147-A177-3AD203B41FA5}">
                      <a16:colId xmlns:a16="http://schemas.microsoft.com/office/drawing/2014/main" val="3564037974"/>
                    </a:ext>
                  </a:extLst>
                </a:gridCol>
                <a:gridCol w="3128962">
                  <a:extLst>
                    <a:ext uri="{9D8B030D-6E8A-4147-A177-3AD203B41FA5}">
                      <a16:colId xmlns:a16="http://schemas.microsoft.com/office/drawing/2014/main" val="3688449370"/>
                    </a:ext>
                  </a:extLst>
                </a:gridCol>
                <a:gridCol w="3128963">
                  <a:extLst>
                    <a:ext uri="{9D8B030D-6E8A-4147-A177-3AD203B41FA5}">
                      <a16:colId xmlns:a16="http://schemas.microsoft.com/office/drawing/2014/main" val="186255503"/>
                    </a:ext>
                  </a:extLst>
                </a:gridCol>
                <a:gridCol w="3128962">
                  <a:extLst>
                    <a:ext uri="{9D8B030D-6E8A-4147-A177-3AD203B41FA5}">
                      <a16:colId xmlns:a16="http://schemas.microsoft.com/office/drawing/2014/main" val="1936278710"/>
                    </a:ext>
                  </a:extLst>
                </a:gridCol>
              </a:tblGrid>
              <a:tr h="928160">
                <a:tc>
                  <a:txBody>
                    <a:bodyPr/>
                    <a:lstStyle/>
                    <a:p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TTTH14000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282192"/>
                  </a:ext>
                </a:extLst>
              </a:tr>
              <a:tr h="1266298">
                <a:tc>
                  <a:txBody>
                    <a:bodyPr/>
                    <a:lstStyle/>
                    <a:p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Sanwa tester handler, which has a function for tray to tray </a:t>
                      </a:r>
                      <a:r>
                        <a:rPr lang="en-US" altLang="zh-TW" sz="2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hanlder</a:t>
                      </a:r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that transfer device to different tray.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240613"/>
                  </a:ext>
                </a:extLst>
              </a:tr>
              <a:tr h="3492000">
                <a:tc>
                  <a:txBody>
                    <a:bodyPr/>
                    <a:lstStyle/>
                    <a:p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TW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7637"/>
                  </a:ext>
                </a:extLst>
              </a:tr>
            </a:tbl>
          </a:graphicData>
        </a:graphic>
      </p:graphicFrame>
      <p:pic>
        <p:nvPicPr>
          <p:cNvPr id="5" name="圖片 4" descr="一張含有 坐, 直立的, 貨車, 團體 的圖片&#10;&#10;自動產生的描述">
            <a:extLst>
              <a:ext uri="{FF2B5EF4-FFF2-40B4-BE49-F238E27FC236}">
                <a16:creationId xmlns:a16="http://schemas.microsoft.com/office/drawing/2014/main" id="{AE786FA8-BA3F-480E-BA76-287542C072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748" y="2786742"/>
            <a:ext cx="3550765" cy="3025548"/>
          </a:xfrm>
          <a:prstGeom prst="rect">
            <a:avLst/>
          </a:prstGeom>
        </p:spPr>
      </p:pic>
      <p:graphicFrame>
        <p:nvGraphicFramePr>
          <p:cNvPr id="6" name="物件 5">
            <a:hlinkClick r:id="" action="ppaction://ole?verb=0"/>
            <a:extLst>
              <a:ext uri="{FF2B5EF4-FFF2-40B4-BE49-F238E27FC236}">
                <a16:creationId xmlns:a16="http://schemas.microsoft.com/office/drawing/2014/main" id="{5E7CDE22-6FCC-4BFB-AA8C-A6403FE52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358121"/>
              </p:ext>
            </p:extLst>
          </p:nvPr>
        </p:nvGraphicFramePr>
        <p:xfrm>
          <a:off x="10261600" y="4944490"/>
          <a:ext cx="1516743" cy="127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Acrobat Document" showAsIcon="1" r:id="rId5" imgW="914565" imgH="771525" progId="AcroExch.Document.7">
                  <p:embed/>
                </p:oleObj>
              </mc:Choice>
              <mc:Fallback>
                <p:oleObj name="Acrobat Document" showAsIcon="1" r:id="rId5" imgW="914565" imgH="77152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61600" y="4944490"/>
                        <a:ext cx="1516743" cy="1279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84866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Acrobat Document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陳姿淨</dc:creator>
  <cp:lastModifiedBy>陳姿淨</cp:lastModifiedBy>
  <cp:revision>7</cp:revision>
  <dcterms:created xsi:type="dcterms:W3CDTF">2020-09-11T01:28:44Z</dcterms:created>
  <dcterms:modified xsi:type="dcterms:W3CDTF">2020-09-11T01:53:50Z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4135F51D-8209-4A91-3F3F-3F1F3F3F3F3F</vt:lpwstr>
  </property>
  <property fmtid="{D5CDD505-2E9C-101B-9397-08002B2CF9AE}" pid="3" name="ArticulatePath">
    <vt:lpwstr>新增 Microsoft PowerPoint 簡報</vt:lpwstr>
  </property>
</Properties>
</file>